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Play" panose="020B0604020202020204" charset="0"/>
      <p:regular r:id="rId10"/>
      <p:bold r:id="rId11"/>
    </p:embeddedFont>
    <p:embeddedFont>
      <p:font typeface="Source Code Pro" panose="020F0502020204030204" pitchFamily="49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GPWul9lV7x9YEEniz/aWkCptZ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customXml" Target="../customXml/item1.xml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" name="Google Shape;7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f8f47739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f8f47739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3bf8f47739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f8f47739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f8f477397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3bf8f477397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f8f477397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bf8f477397_1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bf8f477397_1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bf8f477397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bf8f477397_1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3bf8f477397_1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  <p:pic>
        <p:nvPicPr>
          <p:cNvPr id="15" name="Google Shape;15;p4" descr="A black background with a red yellow and blue circle&#10;&#10;Description automatically generated"/>
          <p:cNvPicPr preferRelativeResize="0"/>
          <p:nvPr/>
        </p:nvPicPr>
        <p:blipFill rotWithShape="1">
          <a:blip r:embed="rId11">
            <a:alphaModFix/>
          </a:blip>
          <a:srcRect t="35632" b="22752"/>
          <a:stretch/>
        </p:blipFill>
        <p:spPr>
          <a:xfrm>
            <a:off x="8816197" y="136525"/>
            <a:ext cx="3035778" cy="84226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ologie.be/_downloads/3573ebe2682a2353fbef4513b0e46be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podologie.be/_downloads/0c0cd1c456e8172782d0d8b958569125" TargetMode="External"/><Relationship Id="rId4" Type="http://schemas.openxmlformats.org/officeDocument/2006/relationships/hyperlink" Target="https://www.podologie.be/_downloads/2dd8935552c5bf9cf54293a8c5248e9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ologie.be/_downloads/d2eea2c638a1a17cb858f70347ad260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vergadering podologiekring waasland 29/1/26</a:t>
            </a:r>
            <a:endParaRPr/>
          </a:p>
        </p:txBody>
      </p:sp>
      <p:sp>
        <p:nvSpPr>
          <p:cNvPr id="78" name="Google Shape;7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Royal Belgian Podiatry Association</a:t>
            </a:r>
            <a:endParaRPr/>
          </a:p>
        </p:txBody>
      </p:sp>
      <p:sp>
        <p:nvSpPr>
          <p:cNvPr id="79" name="Google Shape;7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www.podologie.be</a:t>
            </a:r>
            <a:endParaRPr/>
          </a:p>
        </p:txBody>
      </p:sp>
      <p:sp>
        <p:nvSpPr>
          <p:cNvPr id="80" name="Google Shape;8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nl-BE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agenda</a:t>
            </a:r>
            <a:endParaRPr/>
          </a:p>
        </p:txBody>
      </p:sp>
      <p:sp>
        <p:nvSpPr>
          <p:cNvPr id="86" name="Google Shape;86;p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nl-BE"/>
              <a:t>happy 2026!!</a:t>
            </a:r>
            <a:endParaRPr/>
          </a:p>
        </p:txBody>
      </p:sp>
      <p:sp>
        <p:nvSpPr>
          <p:cNvPr id="87" name="Google Shape;87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Royal Belgian Podiatry Association</a:t>
            </a:r>
            <a:endParaRPr/>
          </a:p>
        </p:txBody>
      </p:sp>
      <p:sp>
        <p:nvSpPr>
          <p:cNvPr id="88" name="Google Shape;88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www.podologie.be</a:t>
            </a:r>
            <a:endParaRPr/>
          </a:p>
        </p:txBody>
      </p:sp>
      <p:sp>
        <p:nvSpPr>
          <p:cNvPr id="89" name="Google Shape;89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nl-BE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f8f477397_0_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agenda</a:t>
            </a:r>
            <a:endParaRPr/>
          </a:p>
        </p:txBody>
      </p:sp>
      <p:sp>
        <p:nvSpPr>
          <p:cNvPr id="96" name="Google Shape;96;g3bf8f477397_0_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terugkoppeling</a:t>
            </a:r>
            <a:endParaRPr/>
          </a:p>
        </p:txBody>
      </p:sp>
      <p:sp>
        <p:nvSpPr>
          <p:cNvPr id="97" name="Google Shape;97;g3bf8f477397_0_0"/>
          <p:cNvSpPr txBox="1">
            <a:spLocks noGrp="1"/>
          </p:cNvSpPr>
          <p:nvPr>
            <p:ph type="body" idx="2"/>
          </p:nvPr>
        </p:nvSpPr>
        <p:spPr>
          <a:xfrm>
            <a:off x="4092553" y="2379975"/>
            <a:ext cx="6324300" cy="3684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solidFill>
                <a:srgbClr val="666666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●"/>
            </a:pPr>
            <a:r>
              <a:rPr lang="nl-BE" sz="1800" b="1">
                <a:solidFill>
                  <a:srgbClr val="666666"/>
                </a:solidFill>
              </a:rPr>
              <a:t>open netwerk ELZ 11/12 </a:t>
            </a:r>
            <a:endParaRPr sz="1800" b="1">
              <a:solidFill>
                <a:srgbClr val="666666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●"/>
            </a:pPr>
            <a:r>
              <a:rPr lang="nl-BE" sz="1800" b="1">
                <a:solidFill>
                  <a:srgbClr val="666666"/>
                </a:solidFill>
              </a:rPr>
              <a:t>plaatselijke netwerken ELZ:</a:t>
            </a:r>
            <a:endParaRPr sz="1800" b="1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BE" sz="1800">
                <a:solidFill>
                  <a:srgbClr val="666666"/>
                </a:solidFill>
              </a:rPr>
              <a:t>      wie geweest?</a:t>
            </a:r>
            <a:endParaRPr sz="1800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BE" sz="1800">
                <a:solidFill>
                  <a:srgbClr val="666666"/>
                </a:solidFill>
              </a:rPr>
              <a:t>      ervaring?</a:t>
            </a:r>
            <a:endParaRPr sz="1800">
              <a:solidFill>
                <a:srgbClr val="666666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●"/>
            </a:pPr>
            <a:r>
              <a:rPr lang="nl-BE" sz="1800" b="1">
                <a:solidFill>
                  <a:srgbClr val="666666"/>
                </a:solidFill>
              </a:rPr>
              <a:t>bewegen op verwijzing</a:t>
            </a:r>
            <a:endParaRPr sz="1800" b="1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BE" sz="1800">
                <a:solidFill>
                  <a:srgbClr val="666666"/>
                </a:solidFill>
              </a:rPr>
              <a:t>      ervaringen?</a:t>
            </a:r>
            <a:endParaRPr sz="1800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bf8f477397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f8f477397_1_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agenda : nabije toekomst</a:t>
            </a:r>
            <a:endParaRPr/>
          </a:p>
        </p:txBody>
      </p:sp>
      <p:sp>
        <p:nvSpPr>
          <p:cNvPr id="105" name="Google Shape;105;g3bf8f477397_1_0"/>
          <p:cNvSpPr txBox="1">
            <a:spLocks noGrp="1"/>
          </p:cNvSpPr>
          <p:nvPr>
            <p:ph type="body" idx="1"/>
          </p:nvPr>
        </p:nvSpPr>
        <p:spPr>
          <a:xfrm>
            <a:off x="839811" y="1681175"/>
            <a:ext cx="9735600" cy="82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evenement orthopedie - podologie</a:t>
            </a:r>
            <a:endParaRPr/>
          </a:p>
        </p:txBody>
      </p:sp>
      <p:sp>
        <p:nvSpPr>
          <p:cNvPr id="106" name="Google Shape;106;g3bf8f477397_1_0"/>
          <p:cNvSpPr txBox="1">
            <a:spLocks noGrp="1"/>
          </p:cNvSpPr>
          <p:nvPr>
            <p:ph type="body" idx="2"/>
          </p:nvPr>
        </p:nvSpPr>
        <p:spPr>
          <a:xfrm>
            <a:off x="839799" y="2505075"/>
            <a:ext cx="10515600" cy="385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dr Jeroen Van Den Langenbergh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Vitaz orthopedie - kringwerking podologie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waar?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wanneer?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voorstel sponsoring? </a:t>
            </a:r>
            <a:endParaRPr/>
          </a:p>
        </p:txBody>
      </p:sp>
      <p:sp>
        <p:nvSpPr>
          <p:cNvPr id="107" name="Google Shape;107;g3bf8f477397_1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839800" y="457200"/>
            <a:ext cx="3932100" cy="9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 sz="4400"/>
              <a:t>varia</a:t>
            </a:r>
            <a:endParaRPr sz="4400"/>
          </a:p>
        </p:txBody>
      </p:sp>
      <p:sp>
        <p:nvSpPr>
          <p:cNvPr id="113" name="Google Shape;113;p3"/>
          <p:cNvSpPr txBox="1">
            <a:spLocks noGrp="1"/>
          </p:cNvSpPr>
          <p:nvPr>
            <p:ph type="body" idx="1"/>
          </p:nvPr>
        </p:nvSpPr>
        <p:spPr>
          <a:xfrm>
            <a:off x="748800" y="1907625"/>
            <a:ext cx="10694400" cy="22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nl-BE" sz="3600"/>
              <a:t>foutief </a:t>
            </a:r>
            <a:r>
              <a:rPr lang="nl-BE" sz="3400"/>
              <a:t>gebruik ‘podologie’</a:t>
            </a:r>
            <a:endParaRPr sz="3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nl-BE" sz="2000"/>
              <a:t>door pedicures in de buurt of andere zorgverstrekkers </a:t>
            </a: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nl-BE" sz="2000"/>
              <a:t>-&gt; informeren en communiceren</a:t>
            </a: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nl-BE" sz="2000"/>
              <a:t>indien geen gehoor: klachten brie</a:t>
            </a:r>
            <a:r>
              <a:rPr lang="nl-BE"/>
              <a:t>f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Royal Belgian Podiatry Association</a:t>
            </a:r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BE"/>
              <a:t>www.podologie.be</a:t>
            </a:r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nl-BE"/>
              <a:t>5</a:t>
            </a:fld>
            <a:endParaRPr/>
          </a:p>
        </p:txBody>
      </p:sp>
      <p:sp>
        <p:nvSpPr>
          <p:cNvPr id="117" name="Google Shape;117;p3"/>
          <p:cNvSpPr txBox="1"/>
          <p:nvPr/>
        </p:nvSpPr>
        <p:spPr>
          <a:xfrm>
            <a:off x="839800" y="4457350"/>
            <a:ext cx="10694400" cy="13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650"/>
              <a:buChar char="●"/>
            </a:pPr>
            <a:r>
              <a:rPr lang="nl-BE" sz="1650">
                <a:solidFill>
                  <a:srgbClr val="5C5C5C"/>
                </a:solidFill>
                <a:highlight>
                  <a:srgbClr val="F2F2F2"/>
                </a:highlight>
              </a:rPr>
              <a:t>Klacht / Brief ingebrekestelling inzake het foutief gebruik van podologisch relevante terminologie  | </a:t>
            </a:r>
            <a:r>
              <a:rPr lang="nl-BE" sz="1650" u="sng">
                <a:solidFill>
                  <a:srgbClr val="005880"/>
                </a:solidFill>
                <a:highlight>
                  <a:srgbClr val="F2F2F2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</a:t>
            </a:r>
            <a:endParaRPr sz="1650" u="sng">
              <a:solidFill>
                <a:srgbClr val="005880"/>
              </a:solidFill>
              <a:highlight>
                <a:srgbClr val="F2F2F2"/>
              </a:highlight>
            </a:endParaRPr>
          </a:p>
          <a:p>
            <a:pPr marL="4572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650"/>
              <a:buChar char="●"/>
            </a:pPr>
            <a:r>
              <a:rPr lang="nl-BE" sz="1650">
                <a:solidFill>
                  <a:srgbClr val="5C5C5C"/>
                </a:solidFill>
                <a:highlight>
                  <a:srgbClr val="F2F2F2"/>
                </a:highlight>
              </a:rPr>
              <a:t>Klacht / Brief ingebrekestelling inzake onrechtmatige uitvoering van technische prestaties  | </a:t>
            </a:r>
            <a:r>
              <a:rPr lang="nl-BE" sz="1650" u="sng">
                <a:solidFill>
                  <a:srgbClr val="005880"/>
                </a:solidFill>
                <a:highlight>
                  <a:srgbClr val="F2F2F2"/>
                </a:highligh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</a:t>
            </a:r>
            <a:endParaRPr sz="1650" u="sng">
              <a:solidFill>
                <a:srgbClr val="005880"/>
              </a:solidFill>
              <a:highlight>
                <a:srgbClr val="F2F2F2"/>
              </a:highlight>
            </a:endParaRPr>
          </a:p>
          <a:p>
            <a:pPr marL="457200" lvl="0" indent="-3333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650"/>
              <a:buChar char="●"/>
            </a:pPr>
            <a:r>
              <a:rPr lang="nl-BE" sz="1650">
                <a:solidFill>
                  <a:srgbClr val="5C5C5C"/>
                </a:solidFill>
                <a:highlight>
                  <a:srgbClr val="F2F2F2"/>
                </a:highlight>
              </a:rPr>
              <a:t>Klacht / Brief ingebrekestelling inzake onwettig samenwerkingsverband | </a:t>
            </a:r>
            <a:r>
              <a:rPr lang="nl-BE" sz="1650" u="sng">
                <a:solidFill>
                  <a:srgbClr val="005880"/>
                </a:solidFill>
                <a:highlight>
                  <a:srgbClr val="F2F2F2"/>
                </a:highligh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</a:t>
            </a:r>
            <a:endParaRPr sz="1650" u="sng">
              <a:solidFill>
                <a:srgbClr val="005880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f8f477397_1_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varia</a:t>
            </a:r>
            <a:endParaRPr/>
          </a:p>
        </p:txBody>
      </p:sp>
      <p:sp>
        <p:nvSpPr>
          <p:cNvPr id="124" name="Google Shape;124;g3bf8f477397_1_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 sz="3600"/>
              <a:t>zelf in orde?</a:t>
            </a:r>
            <a:endParaRPr sz="3600"/>
          </a:p>
        </p:txBody>
      </p:sp>
      <p:sp>
        <p:nvSpPr>
          <p:cNvPr id="125" name="Google Shape;125;g3bf8f477397_1_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gebruik van foutieve benamingen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‘ steunzool’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/>
              <a:t>geen verkoop van producten, sandalen met zolen,... </a:t>
            </a:r>
            <a:endParaRPr/>
          </a:p>
        </p:txBody>
      </p:sp>
      <p:sp>
        <p:nvSpPr>
          <p:cNvPr id="126" name="Google Shape;126;g3bf8f477397_1_12"/>
          <p:cNvSpPr txBox="1">
            <a:spLocks noGrp="1"/>
          </p:cNvSpPr>
          <p:nvPr>
            <p:ph type="body" idx="3"/>
          </p:nvPr>
        </p:nvSpPr>
        <p:spPr>
          <a:xfrm>
            <a:off x="6427200" y="1681217"/>
            <a:ext cx="4928100" cy="1209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BE" sz="1650" b="0">
                <a:solidFill>
                  <a:srgbClr val="5C5C5C"/>
                </a:solidFill>
                <a:highlight>
                  <a:srgbClr val="FFFFFF"/>
                </a:highlight>
              </a:rPr>
              <a:t>Deontologische Code | </a:t>
            </a:r>
            <a:r>
              <a:rPr lang="nl-BE" sz="1650" b="0" u="sng">
                <a:solidFill>
                  <a:srgbClr val="005880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</a:t>
            </a:r>
            <a:endParaRPr/>
          </a:p>
        </p:txBody>
      </p:sp>
      <p:sp>
        <p:nvSpPr>
          <p:cNvPr id="127" name="Google Shape;127;g3bf8f477397_1_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bf8f477397_1_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BE"/>
              <a:t>aanvullende varia punten? </a:t>
            </a:r>
            <a:endParaRPr/>
          </a:p>
        </p:txBody>
      </p:sp>
      <p:sp>
        <p:nvSpPr>
          <p:cNvPr id="134" name="Google Shape;134;g3bf8f477397_1_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3bf8f477397_1_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bf8f477397_1_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3bf8f477397_1_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3bf8f477397_1_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BE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05D87F29EF7F49B96E05F39620AF2E" ma:contentTypeVersion="14" ma:contentTypeDescription="Create a new document." ma:contentTypeScope="" ma:versionID="2ebcdd11bc6a68f7778bbcff981d3042">
  <xsd:schema xmlns:xsd="http://www.w3.org/2001/XMLSchema" xmlns:xs="http://www.w3.org/2001/XMLSchema" xmlns:p="http://schemas.microsoft.com/office/2006/metadata/properties" xmlns:ns2="b5020789-bc72-4853-bff8-3cc8960297b2" xmlns:ns3="be1435da-da34-437e-bf97-e47a3facc235" targetNamespace="http://schemas.microsoft.com/office/2006/metadata/properties" ma:root="true" ma:fieldsID="f0012f0a15ce4ba0db4a09e52118aad3" ns2:_="" ns3:_="">
    <xsd:import namespace="b5020789-bc72-4853-bff8-3cc8960297b2"/>
    <xsd:import namespace="be1435da-da34-437e-bf97-e47a3facc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20789-bc72-4853-bff8-3cc896029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11c831-3f07-47ec-941c-f6bedd7c84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435da-da34-437e-bf97-e47a3facc2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725275-5684-4495-bdee-eb2691c891f1}" ma:internalName="TaxCatchAll" ma:showField="CatchAllData" ma:web="be1435da-da34-437e-bf97-e47a3facc2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020789-bc72-4853-bff8-3cc8960297b2">
      <Terms xmlns="http://schemas.microsoft.com/office/infopath/2007/PartnerControls"/>
    </lcf76f155ced4ddcb4097134ff3c332f>
    <TaxCatchAll xmlns="be1435da-da34-437e-bf97-e47a3facc235" xsi:nil="true"/>
  </documentManagement>
</p:properties>
</file>

<file path=customXml/itemProps1.xml><?xml version="1.0" encoding="utf-8"?>
<ds:datastoreItem xmlns:ds="http://schemas.openxmlformats.org/officeDocument/2006/customXml" ds:itemID="{B7A3E8EF-C4F7-4D1B-925A-98B9DE0A1D2B}"/>
</file>

<file path=customXml/itemProps2.xml><?xml version="1.0" encoding="utf-8"?>
<ds:datastoreItem xmlns:ds="http://schemas.openxmlformats.org/officeDocument/2006/customXml" ds:itemID="{CD54E90B-826A-4779-A305-B4D2E74B2F00}"/>
</file>

<file path=customXml/itemProps3.xml><?xml version="1.0" encoding="utf-8"?>
<ds:datastoreItem xmlns:ds="http://schemas.openxmlformats.org/officeDocument/2006/customXml" ds:itemID="{FA2F8246-AFA6-44E1-AC98-5CBAB8E992A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Widescreen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Source Code Pro</vt:lpstr>
      <vt:lpstr>Play</vt:lpstr>
      <vt:lpstr>Arial</vt:lpstr>
      <vt:lpstr>Office Theme</vt:lpstr>
      <vt:lpstr>vergadering podologiekring waasland 29/1/26</vt:lpstr>
      <vt:lpstr>agenda</vt:lpstr>
      <vt:lpstr>agenda</vt:lpstr>
      <vt:lpstr>agenda : nabije toekomst</vt:lpstr>
      <vt:lpstr>varia</vt:lpstr>
      <vt:lpstr>varia</vt:lpstr>
      <vt:lpstr>aanvullende varia punten?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Coraline Steingueldoir</dc:creator>
  <cp:lastModifiedBy>Coraline Steingueldoir</cp:lastModifiedBy>
  <cp:revision>1</cp:revision>
  <dcterms:created xsi:type="dcterms:W3CDTF">2024-11-14T12:23:36Z</dcterms:created>
  <dcterms:modified xsi:type="dcterms:W3CDTF">2026-02-02T09:35:34Z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0x0101001B05D87F29EF7F49B96E05F39620AF2E</vt:lpwstr>
  </property>
  <property fmtid="{D5CDD505-2E9C-101B-9397-08002B2CF9AE}" pid="3" name="MediaServiceImageTags">
    <vt:lpwstr/>
  </property>
</Properties>
</file>