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nl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81397E-F887-46AB-86C2-2D631311C882}" v="1" dt="2024-12-19T11:24:43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aline Steingueldoir" userId="fc60fd46-1804-4f82-9313-119bea31d5e5" providerId="ADAL" clId="{9781397E-F887-46AB-86C2-2D631311C882}"/>
    <pc:docChg chg="custSel modMainMaster">
      <pc:chgData name="Coraline Steingueldoir" userId="fc60fd46-1804-4f82-9313-119bea31d5e5" providerId="ADAL" clId="{9781397E-F887-46AB-86C2-2D631311C882}" dt="2024-12-19T11:26:28.819" v="47"/>
      <pc:docMkLst>
        <pc:docMk/>
      </pc:docMkLst>
      <pc:sldMasterChg chg="addSp delSp modSp mod modSldLayout">
        <pc:chgData name="Coraline Steingueldoir" userId="fc60fd46-1804-4f82-9313-119bea31d5e5" providerId="ADAL" clId="{9781397E-F887-46AB-86C2-2D631311C882}" dt="2024-12-19T11:26:28.819" v="47"/>
        <pc:sldMasterMkLst>
          <pc:docMk/>
          <pc:sldMasterMk cId="0" sldId="2147483676"/>
        </pc:sldMasterMkLst>
        <pc:spChg chg="mod">
          <ac:chgData name="Coraline Steingueldoir" userId="fc60fd46-1804-4f82-9313-119bea31d5e5" providerId="ADAL" clId="{9781397E-F887-46AB-86C2-2D631311C882}" dt="2024-12-19T11:25:14.999" v="25" actId="20577"/>
          <ac:spMkLst>
            <pc:docMk/>
            <pc:sldMasterMk cId="0" sldId="2147483676"/>
            <ac:spMk id="5" creationId="{D457E59A-BBBE-D911-F74F-FBC6BDE2835C}"/>
          </ac:spMkLst>
        </pc:spChg>
        <pc:picChg chg="del">
          <ac:chgData name="Coraline Steingueldoir" userId="fc60fd46-1804-4f82-9313-119bea31d5e5" providerId="ADAL" clId="{9781397E-F887-46AB-86C2-2D631311C882}" dt="2024-12-19T11:24:29.332" v="0" actId="478"/>
          <ac:picMkLst>
            <pc:docMk/>
            <pc:sldMasterMk cId="0" sldId="2147483676"/>
            <ac:picMk id="3" creationId="{E2292462-3C01-4C2B-A0D9-B434FF57F481}"/>
          </ac:picMkLst>
        </pc:picChg>
        <pc:picChg chg="add mod modCrop">
          <ac:chgData name="Coraline Steingueldoir" userId="fc60fd46-1804-4f82-9313-119bea31d5e5" providerId="ADAL" clId="{9781397E-F887-46AB-86C2-2D631311C882}" dt="2024-12-19T11:25:06.878" v="12" actId="1076"/>
          <ac:picMkLst>
            <pc:docMk/>
            <pc:sldMasterMk cId="0" sldId="2147483676"/>
            <ac:picMk id="7" creationId="{5F0D346A-7F52-6FC3-FE6B-C43D4C9C84BF}"/>
          </ac:picMkLst>
        </pc:picChg>
        <pc:sldLayoutChg chg="modSp mod">
          <pc:chgData name="Coraline Steingueldoir" userId="fc60fd46-1804-4f82-9313-119bea31d5e5" providerId="ADAL" clId="{9781397E-F887-46AB-86C2-2D631311C882}" dt="2024-12-19T11:25:55.746" v="39"/>
          <pc:sldLayoutMkLst>
            <pc:docMk/>
            <pc:sldMasterMk cId="0" sldId="2147483676"/>
            <pc:sldLayoutMk cId="3268828274" sldId="2147483687"/>
          </pc:sldLayoutMkLst>
          <pc:spChg chg="mod">
            <ac:chgData name="Coraline Steingueldoir" userId="fc60fd46-1804-4f82-9313-119bea31d5e5" providerId="ADAL" clId="{9781397E-F887-46AB-86C2-2D631311C882}" dt="2024-12-19T11:25:55.746" v="39"/>
            <ac:spMkLst>
              <pc:docMk/>
              <pc:sldMasterMk cId="0" sldId="2147483676"/>
              <pc:sldLayoutMk cId="3268828274" sldId="2147483687"/>
              <ac:spMk id="5" creationId="{5ABCB347-3B9A-E185-1523-A6CB190D1A24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5:59.353" v="40"/>
          <pc:sldLayoutMkLst>
            <pc:docMk/>
            <pc:sldMasterMk cId="0" sldId="2147483676"/>
            <pc:sldLayoutMk cId="1318074261" sldId="2147483688"/>
          </pc:sldLayoutMkLst>
          <pc:spChg chg="mod">
            <ac:chgData name="Coraline Steingueldoir" userId="fc60fd46-1804-4f82-9313-119bea31d5e5" providerId="ADAL" clId="{9781397E-F887-46AB-86C2-2D631311C882}" dt="2024-12-19T11:25:59.353" v="40"/>
            <ac:spMkLst>
              <pc:docMk/>
              <pc:sldMasterMk cId="0" sldId="2147483676"/>
              <pc:sldLayoutMk cId="1318074261" sldId="2147483688"/>
              <ac:spMk id="5" creationId="{39AC1D8F-CAA1-DC75-F2BB-FD9EB402003B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10.251" v="42"/>
          <pc:sldLayoutMkLst>
            <pc:docMk/>
            <pc:sldMasterMk cId="0" sldId="2147483676"/>
            <pc:sldLayoutMk cId="322489432" sldId="2147483689"/>
          </pc:sldLayoutMkLst>
          <pc:spChg chg="mod">
            <ac:chgData name="Coraline Steingueldoir" userId="fc60fd46-1804-4f82-9313-119bea31d5e5" providerId="ADAL" clId="{9781397E-F887-46AB-86C2-2D631311C882}" dt="2024-12-19T11:26:10.251" v="42"/>
            <ac:spMkLst>
              <pc:docMk/>
              <pc:sldMasterMk cId="0" sldId="2147483676"/>
              <pc:sldLayoutMk cId="322489432" sldId="2147483689"/>
              <ac:spMk id="6" creationId="{7AD5336F-0532-FF0B-411C-B7C4AC0A7D0E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28.819" v="47"/>
          <pc:sldLayoutMkLst>
            <pc:docMk/>
            <pc:sldMasterMk cId="0" sldId="2147483676"/>
            <pc:sldLayoutMk cId="657052639" sldId="2147483690"/>
          </pc:sldLayoutMkLst>
          <pc:spChg chg="mod">
            <ac:chgData name="Coraline Steingueldoir" userId="fc60fd46-1804-4f82-9313-119bea31d5e5" providerId="ADAL" clId="{9781397E-F887-46AB-86C2-2D631311C882}" dt="2024-12-19T11:26:28.819" v="47"/>
            <ac:spMkLst>
              <pc:docMk/>
              <pc:sldMasterMk cId="0" sldId="2147483676"/>
              <pc:sldLayoutMk cId="657052639" sldId="2147483690"/>
              <ac:spMk id="8" creationId="{DF3FD8CA-5498-BCF8-B69A-0EDE4A1187B0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13.186" v="43"/>
          <pc:sldLayoutMkLst>
            <pc:docMk/>
            <pc:sldMasterMk cId="0" sldId="2147483676"/>
            <pc:sldLayoutMk cId="3978467341" sldId="2147483691"/>
          </pc:sldLayoutMkLst>
          <pc:spChg chg="mod">
            <ac:chgData name="Coraline Steingueldoir" userId="fc60fd46-1804-4f82-9313-119bea31d5e5" providerId="ADAL" clId="{9781397E-F887-46AB-86C2-2D631311C882}" dt="2024-12-19T11:26:13.186" v="43"/>
            <ac:spMkLst>
              <pc:docMk/>
              <pc:sldMasterMk cId="0" sldId="2147483676"/>
              <pc:sldLayoutMk cId="3978467341" sldId="2147483691"/>
              <ac:spMk id="4" creationId="{7FBEAE6C-C72E-386E-789E-1A35CDCC1410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16.401" v="44"/>
          <pc:sldLayoutMkLst>
            <pc:docMk/>
            <pc:sldMasterMk cId="0" sldId="2147483676"/>
            <pc:sldLayoutMk cId="968082072" sldId="2147483692"/>
          </pc:sldLayoutMkLst>
          <pc:spChg chg="mod">
            <ac:chgData name="Coraline Steingueldoir" userId="fc60fd46-1804-4f82-9313-119bea31d5e5" providerId="ADAL" clId="{9781397E-F887-46AB-86C2-2D631311C882}" dt="2024-12-19T11:26:16.401" v="44"/>
            <ac:spMkLst>
              <pc:docMk/>
              <pc:sldMasterMk cId="0" sldId="2147483676"/>
              <pc:sldLayoutMk cId="968082072" sldId="2147483692"/>
              <ac:spMk id="3" creationId="{12BCF32F-2380-1A79-839D-86920A299B37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19.290" v="45"/>
          <pc:sldLayoutMkLst>
            <pc:docMk/>
            <pc:sldMasterMk cId="0" sldId="2147483676"/>
            <pc:sldLayoutMk cId="4177634910" sldId="2147483693"/>
          </pc:sldLayoutMkLst>
          <pc:spChg chg="mod">
            <ac:chgData name="Coraline Steingueldoir" userId="fc60fd46-1804-4f82-9313-119bea31d5e5" providerId="ADAL" clId="{9781397E-F887-46AB-86C2-2D631311C882}" dt="2024-12-19T11:26:19.290" v="45"/>
            <ac:spMkLst>
              <pc:docMk/>
              <pc:sldMasterMk cId="0" sldId="2147483676"/>
              <pc:sldLayoutMk cId="4177634910" sldId="2147483693"/>
              <ac:spMk id="6" creationId="{A019407B-3E11-1970-A958-BD75B744CB54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6:22.158" v="46"/>
          <pc:sldLayoutMkLst>
            <pc:docMk/>
            <pc:sldMasterMk cId="0" sldId="2147483676"/>
            <pc:sldLayoutMk cId="2510276600" sldId="2147483694"/>
          </pc:sldLayoutMkLst>
          <pc:spChg chg="mod">
            <ac:chgData name="Coraline Steingueldoir" userId="fc60fd46-1804-4f82-9313-119bea31d5e5" providerId="ADAL" clId="{9781397E-F887-46AB-86C2-2D631311C882}" dt="2024-12-19T11:26:22.158" v="46"/>
            <ac:spMkLst>
              <pc:docMk/>
              <pc:sldMasterMk cId="0" sldId="2147483676"/>
              <pc:sldLayoutMk cId="2510276600" sldId="2147483694"/>
              <ac:spMk id="6" creationId="{E42B6B2B-D0AD-8065-8EA6-10703D3E4865}"/>
            </ac:spMkLst>
          </pc:spChg>
        </pc:sldLayoutChg>
        <pc:sldLayoutChg chg="modSp mod">
          <pc:chgData name="Coraline Steingueldoir" userId="fc60fd46-1804-4f82-9313-119bea31d5e5" providerId="ADAL" clId="{9781397E-F887-46AB-86C2-2D631311C882}" dt="2024-12-19T11:25:45.881" v="38" actId="20577"/>
          <pc:sldLayoutMkLst>
            <pc:docMk/>
            <pc:sldMasterMk cId="0" sldId="2147483676"/>
            <pc:sldLayoutMk cId="646619330" sldId="2147483695"/>
          </pc:sldLayoutMkLst>
          <pc:spChg chg="mod">
            <ac:chgData name="Coraline Steingueldoir" userId="fc60fd46-1804-4f82-9313-119bea31d5e5" providerId="ADAL" clId="{9781397E-F887-46AB-86C2-2D631311C882}" dt="2024-12-19T11:25:45.881" v="38" actId="20577"/>
            <ac:spMkLst>
              <pc:docMk/>
              <pc:sldMasterMk cId="0" sldId="2147483676"/>
              <pc:sldLayoutMk cId="646619330" sldId="2147483695"/>
              <ac:spMk id="5" creationId="{58F75E99-DE47-6E64-3ACA-8129E8DA1186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D35A192-161E-30A4-5213-9B5B1A4EE2B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9E46E-8949-AD4F-8B54-F200B7E44B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261589-65B2-4569-8808-886E242D68D9}" type="datetimeFigureOut">
              <a:rPr lang="nl-BE"/>
              <a:pPr>
                <a:defRPr/>
              </a:pPr>
              <a:t>19/12/2024</a:t>
            </a:fld>
            <a:endParaRPr lang="nl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4C376-4468-DDE3-5023-B935778514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890D2-7E73-5F91-C7BB-EED43B4F29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E0AB43-2EDC-4DA7-9EAF-A7CAA54713C2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5B49A9-BC4A-7D10-ECFD-FDFB312D36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E1FBA1-468A-463E-78A2-395FC86C7C8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2C1CDA7-06F3-43D2-A77D-20129A8397BB}" type="datetimeFigureOut">
              <a:rPr lang="nl-BE"/>
              <a:pPr>
                <a:defRPr/>
              </a:pPr>
              <a:t>19/12/2024</a:t>
            </a:fld>
            <a:endParaRPr lang="nl-B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A5220DA-DC8D-D209-1AAE-505C561A4E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B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732684-555D-E5CF-B956-0A5813CA2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nl-B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400BA-1F9B-926D-CD8D-ADC4A18B25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nl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8198CD-72FB-20B3-FD38-892727D1A6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A5662D-37B0-42F0-9131-1CEEABEBD8E0}" type="slidenum">
              <a:rPr lang="nl-BE"/>
              <a:pPr>
                <a:defRPr/>
              </a:pPr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BA7437-7785-215E-078C-879AC2B66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75E99-DE47-6E64-3ACA-8129E8DA1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2071F1-00DE-A4FE-D8C2-D1CF596B6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8BA7A-3AEE-410B-941B-4585E90F1757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46619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F9556-56A2-2F39-EC05-3423984B5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CB347-3B9A-E185-1523-A6CB190D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E2383-5E03-AFB6-C5D6-0DD48B6D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BBF0B-3416-40AF-9DF5-FA75B7D3E6BA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6882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4C034-0DB2-19EB-405F-EE2918BB9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C1D8F-CAA1-DC75-F2BB-FD9EB4020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AD37C-F203-E629-AC34-47F0A6C9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5C026-BF69-4450-A652-ED8B4E186138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18074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18F717-6B71-B883-18C0-53FB06410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D5336F-0532-FF0B-411C-B7C4AC0A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FA2D34-7BC5-AD1F-D500-65AFA0A4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273CE-6FC3-4FBC-88F9-8BE5A48416C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248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536B53-7C91-E577-83DB-B9ECAC7E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F3FD8CA-5498-BCF8-B69A-0EDE4A11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www.podologie.be/kringwerking</a:t>
            </a:r>
            <a:endParaRPr lang="nl-BE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03E6A14-E6D1-3781-4DE9-9439EBE0C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2DC3-5403-46EC-BF33-4843F3E0C1CC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657052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003FE51-A55B-74F5-F20F-6C479929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BEAE6C-C72E-386E-789E-1A35CDCC1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8A2090-CA9B-A971-3B56-4D81046C1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95140-F6CE-48D4-9F95-92F7A8347B09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97846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0A60643-BAF9-31CC-5E24-F36428FE1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2BCF32F-2380-1A79-839D-86920A299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9AA17F9-E9A5-B68E-4B51-474A0CD03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F554A-76AE-452B-9F67-3E5BF880ECDD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6808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758919-33BF-2AA1-2053-92C5DDACA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019407B-3E11-1970-A958-BD75B744C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81439F-5D2D-9231-7A48-6F9F20562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BB8B2-775B-4F4F-9F55-7881C09FB963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17763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C843B1B-3A47-9345-A1CE-55CC6AC08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2B6B2B-D0AD-8065-8EA6-10703D3E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EE18B95-2F2A-A609-7160-5C35B793B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8356E-B3A6-4169-B562-89495B10DF26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51027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8E37388-AA2F-AA17-3721-DDB533FB0E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/>
              <a:t>Click to edit Master title style</a:t>
            </a:r>
            <a:endParaRPr lang="nl-BE" altLang="nl-BE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C759F39-A717-7971-1246-4D9F77D87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BE" dirty="0"/>
              <a:t>Click to edit Master text styles</a:t>
            </a:r>
          </a:p>
          <a:p>
            <a:pPr lvl="1"/>
            <a:r>
              <a:rPr lang="en-US" altLang="nl-BE" dirty="0"/>
              <a:t>Second level</a:t>
            </a:r>
          </a:p>
          <a:p>
            <a:pPr lvl="2"/>
            <a:r>
              <a:rPr lang="en-US" altLang="nl-BE" dirty="0"/>
              <a:t>Third level</a:t>
            </a:r>
          </a:p>
          <a:p>
            <a:pPr lvl="3"/>
            <a:r>
              <a:rPr lang="en-US" altLang="nl-BE" dirty="0"/>
              <a:t>Fourth level</a:t>
            </a:r>
          </a:p>
          <a:p>
            <a:pPr lvl="4"/>
            <a:r>
              <a:rPr lang="en-US" altLang="nl-BE" dirty="0"/>
              <a:t>Fifth level</a:t>
            </a:r>
            <a:endParaRPr lang="nl-BE" altLang="nl-B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3CDF2-6BA2-CBD3-0FE6-C0E1C2A33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7E59A-BBBE-D911-F74F-FBC6BDE283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nl-BE" dirty="0"/>
              <a:t>www.podologie.be/kringwerking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790A6-C465-A871-33F3-53D3D37FF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BAB4AF-C49A-4BAC-A565-9F06A52ED0D4}" type="slidenum">
              <a:rPr lang="nl-BE"/>
              <a:pPr>
                <a:defRPr/>
              </a:pPr>
              <a:t>‹#›</a:t>
            </a:fld>
            <a:endParaRPr lang="nl-BE" dirty="0"/>
          </a:p>
        </p:txBody>
      </p:sp>
      <p:pic>
        <p:nvPicPr>
          <p:cNvPr id="7" name="Picture 6" descr="A black background with a red yellow and blue circle&#10;&#10;Description automatically generated">
            <a:extLst>
              <a:ext uri="{FF2B5EF4-FFF2-40B4-BE49-F238E27FC236}">
                <a16:creationId xmlns:a16="http://schemas.microsoft.com/office/drawing/2014/main" id="{5F0D346A-7F52-6FC3-FE6B-C43D4C9C84B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632" b="22752"/>
          <a:stretch/>
        </p:blipFill>
        <p:spPr>
          <a:xfrm>
            <a:off x="8816197" y="136525"/>
            <a:ext cx="3035778" cy="8422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9619852-B5E8-471F-B4EC-60B01D4E9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993E992D-5739-BDCE-4FD9-C495A6E6265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C56F9-99F6-649B-3946-0E96E7718A6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51A54-DBE0-CC68-584D-A45AEBF06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0EFC7-2916-397E-7CF4-4ED8E496F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B833E-62B5-4F50-9742-4C6038D47FA4}" type="slidenum">
              <a:rPr lang="nl-BE"/>
              <a:pPr>
                <a:defRPr/>
              </a:pPr>
              <a:t>1</a:t>
            </a:fld>
            <a:endParaRPr lang="nl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C38C80D-CE9D-1C1A-21E4-F83A53ACBE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FDE2D6C6-406A-32BE-1BE5-40650E7DBF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8" name="Content Placeholder 3">
            <a:extLst>
              <a:ext uri="{FF2B5EF4-FFF2-40B4-BE49-F238E27FC236}">
                <a16:creationId xmlns:a16="http://schemas.microsoft.com/office/drawing/2014/main" id="{B5BC6329-385D-86E4-1E91-71F606AD6FFD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9" name="Text Placeholder 4">
            <a:extLst>
              <a:ext uri="{FF2B5EF4-FFF2-40B4-BE49-F238E27FC236}">
                <a16:creationId xmlns:a16="http://schemas.microsoft.com/office/drawing/2014/main" id="{EE03FB1D-B4B0-E066-0AF0-14B3EF7CBC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50" name="Content Placeholder 5">
            <a:extLst>
              <a:ext uri="{FF2B5EF4-FFF2-40B4-BE49-F238E27FC236}">
                <a16:creationId xmlns:a16="http://schemas.microsoft.com/office/drawing/2014/main" id="{76DD2FCD-9A5C-FB0E-B0FD-BFC8221F3273}"/>
              </a:ext>
            </a:extLst>
          </p:cNvPr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4939C6-9F00-B524-4037-26D077437D1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C7A5DF-0B95-3D65-7767-BE5BE37B0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607574-1952-4211-1CDD-99CD9C34D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612D6D-E4F8-4BB0-9C65-A5C3C59C47D4}" type="slidenum">
              <a:rPr lang="nl-BE"/>
              <a:pPr>
                <a:defRPr/>
              </a:pPr>
              <a:t>2</a:t>
            </a:fld>
            <a:endParaRPr lang="nl-B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F01E958-993B-4943-2F2E-7C59238B6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7171" name="Picture Placeholder 2">
            <a:extLst>
              <a:ext uri="{FF2B5EF4-FFF2-40B4-BE49-F238E27FC236}">
                <a16:creationId xmlns:a16="http://schemas.microsoft.com/office/drawing/2014/main" id="{BEAD21F2-16F9-18E8-335D-2CE2C76D9E54}"/>
              </a:ext>
            </a:extLst>
          </p:cNvPr>
          <p:cNvSpPr>
            <a:spLocks noGrp="1" noChangeArrowheads="1" noTextEdit="1"/>
          </p:cNvSpPr>
          <p:nvPr>
            <p:ph type="pic" idx="1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7172" name="Text Placeholder 3">
            <a:extLst>
              <a:ext uri="{FF2B5EF4-FFF2-40B4-BE49-F238E27FC236}">
                <a16:creationId xmlns:a16="http://schemas.microsoft.com/office/drawing/2014/main" id="{7238D9FC-3115-BBEA-E9A7-805C53A6F5A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BB822-BBDB-F885-10F7-A8956C1D242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Royal Belgian Podiatry Association</a:t>
            </a:r>
            <a:endParaRPr lang="nl-B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7DF70-5E1D-CF88-9D77-2D387FE8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nl-BE"/>
              <a:t>www.podologie.be</a:t>
            </a:r>
            <a:endParaRPr lang="nl-B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3E2E6-20BD-E857-51C3-E6276CAD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BADEB-DF6C-4569-8F74-53D0FF37BC57}" type="slidenum">
              <a:rPr lang="nl-BE"/>
              <a:pPr>
                <a:defRPr/>
              </a:pPr>
              <a:t>3</a:t>
            </a:fld>
            <a:endParaRPr lang="nl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020789-bc72-4853-bff8-3cc8960297b2">
      <Terms xmlns="http://schemas.microsoft.com/office/infopath/2007/PartnerControls"/>
    </lcf76f155ced4ddcb4097134ff3c332f>
    <TaxCatchAll xmlns="be1435da-da34-437e-bf97-e47a3facc2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05D87F29EF7F49B96E05F39620AF2E" ma:contentTypeVersion="13" ma:contentTypeDescription="Een nieuw document maken." ma:contentTypeScope="" ma:versionID="90bdd53d79e4d536bb48b6523682aeea">
  <xsd:schema xmlns:xsd="http://www.w3.org/2001/XMLSchema" xmlns:xs="http://www.w3.org/2001/XMLSchema" xmlns:p="http://schemas.microsoft.com/office/2006/metadata/properties" xmlns:ns2="b5020789-bc72-4853-bff8-3cc8960297b2" xmlns:ns3="be1435da-da34-437e-bf97-e47a3facc235" targetNamespace="http://schemas.microsoft.com/office/2006/metadata/properties" ma:root="true" ma:fieldsID="9110c4e51611fbcd5cbf5490ad96ff57" ns2:_="" ns3:_="">
    <xsd:import namespace="b5020789-bc72-4853-bff8-3cc8960297b2"/>
    <xsd:import namespace="be1435da-da34-437e-bf97-e47a3facc2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20789-bc72-4853-bff8-3cc8960297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a311c831-3f07-47ec-941c-f6bedd7c84c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435da-da34-437e-bf97-e47a3facc23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3725275-5684-4495-bdee-eb2691c891f1}" ma:internalName="TaxCatchAll" ma:showField="CatchAllData" ma:web="be1435da-da34-437e-bf97-e47a3facc2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B2A897-4461-4B03-91EB-24188CB72343}">
  <ds:schemaRefs>
    <ds:schemaRef ds:uri="http://schemas.microsoft.com/office/2006/metadata/properties"/>
    <ds:schemaRef ds:uri="http://schemas.microsoft.com/office/infopath/2007/PartnerControls"/>
    <ds:schemaRef ds:uri="b5020789-bc72-4853-bff8-3cc8960297b2"/>
    <ds:schemaRef ds:uri="be1435da-da34-437e-bf97-e47a3facc235"/>
  </ds:schemaRefs>
</ds:datastoreItem>
</file>

<file path=customXml/itemProps2.xml><?xml version="1.0" encoding="utf-8"?>
<ds:datastoreItem xmlns:ds="http://schemas.openxmlformats.org/officeDocument/2006/customXml" ds:itemID="{4E26A426-B055-4A09-9D86-F5530099BE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95867-893F-4B7A-82D0-D8F03D49462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Coraline Steingueldoir</dc:creator>
  <cp:lastModifiedBy>Coraline Steingueldoir</cp:lastModifiedBy>
  <cp:revision>4</cp:revision>
  <dcterms:created xsi:type="dcterms:W3CDTF">2024-11-14T12:23:36Z</dcterms:created>
  <dcterms:modified xsi:type="dcterms:W3CDTF">2024-12-19T11:26:29Z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0x0101001B05D87F29EF7F49B96E05F39620AF2E</vt:lpwstr>
  </property>
  <property fmtid="{D5CDD505-2E9C-101B-9397-08002B2CF9AE}" pid="3" name="MediaServiceImageTags">
    <vt:lpwstr/>
  </property>
</Properties>
</file>